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8a9b90c9c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8a9b90c9c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8b77237baf_2_1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8b77237baf_2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8b77237ba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8b77237ba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8b77237baf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8b77237baf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81f32b45cc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81f32b45cc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8b77237baf_2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8b77237baf_2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8b77237baf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8b77237baf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b77237baf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b77237ba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8b77237baf_2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8b77237baf_2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8b77237baf_2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8b77237baf_2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8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7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8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8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8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286" y="0"/>
            <a:ext cx="9139428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270592"/>
            <a:ext cx="9144000" cy="287291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 txBox="1"/>
          <p:nvPr>
            <p:ph type="ctrTitle"/>
          </p:nvPr>
        </p:nvSpPr>
        <p:spPr>
          <a:xfrm>
            <a:off x="540300" y="668375"/>
            <a:ext cx="5841000" cy="1683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4500"/>
              <a:buNone/>
              <a:defRPr b="1" sz="4500">
                <a:solidFill>
                  <a:srgbClr val="FFB81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500"/>
              <a:buNone/>
              <a:defRPr b="1" sz="4500"/>
            </a:lvl2pPr>
            <a:lvl3pPr lvl="2">
              <a:spcBef>
                <a:spcPts val="0"/>
              </a:spcBef>
              <a:spcAft>
                <a:spcPts val="0"/>
              </a:spcAft>
              <a:buSzPts val="4500"/>
              <a:buNone/>
              <a:defRPr b="1" sz="4500"/>
            </a:lvl3pPr>
            <a:lvl4pPr lvl="3">
              <a:spcBef>
                <a:spcPts val="0"/>
              </a:spcBef>
              <a:spcAft>
                <a:spcPts val="0"/>
              </a:spcAft>
              <a:buSzPts val="4500"/>
              <a:buNone/>
              <a:defRPr b="1" sz="4500"/>
            </a:lvl4pPr>
            <a:lvl5pPr lvl="4">
              <a:spcBef>
                <a:spcPts val="0"/>
              </a:spcBef>
              <a:spcAft>
                <a:spcPts val="0"/>
              </a:spcAft>
              <a:buSzPts val="4500"/>
              <a:buNone/>
              <a:defRPr b="1" sz="4500"/>
            </a:lvl5pPr>
            <a:lvl6pPr lvl="5">
              <a:spcBef>
                <a:spcPts val="0"/>
              </a:spcBef>
              <a:spcAft>
                <a:spcPts val="0"/>
              </a:spcAft>
              <a:buSzPts val="4500"/>
              <a:buNone/>
              <a:defRPr b="1" sz="4500"/>
            </a:lvl6pPr>
            <a:lvl7pPr lvl="6">
              <a:spcBef>
                <a:spcPts val="0"/>
              </a:spcBef>
              <a:spcAft>
                <a:spcPts val="0"/>
              </a:spcAft>
              <a:buSzPts val="4500"/>
              <a:buNone/>
              <a:defRPr b="1" sz="4500"/>
            </a:lvl7pPr>
            <a:lvl8pPr lvl="7">
              <a:spcBef>
                <a:spcPts val="0"/>
              </a:spcBef>
              <a:spcAft>
                <a:spcPts val="0"/>
              </a:spcAft>
              <a:buSzPts val="4500"/>
              <a:buNone/>
              <a:defRPr b="1" sz="4500"/>
            </a:lvl8pPr>
            <a:lvl9pPr lvl="8">
              <a:spcBef>
                <a:spcPts val="0"/>
              </a:spcBef>
              <a:spcAft>
                <a:spcPts val="0"/>
              </a:spcAft>
              <a:buSzPts val="4500"/>
              <a:buNone/>
              <a:defRPr b="1" sz="45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40300" y="2453125"/>
            <a:ext cx="2759100" cy="76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" name="Google Shape;15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25900" y="4307075"/>
            <a:ext cx="1902850" cy="60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pecial Numbered Section">
  <p:cSld name="BIG_NUMBER_2_2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hasCustomPrompt="1" type="title"/>
          </p:nvPr>
        </p:nvSpPr>
        <p:spPr>
          <a:xfrm>
            <a:off x="276225" y="1117800"/>
            <a:ext cx="1144200" cy="10980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3000"/>
              <a:buNone/>
              <a:defRPr b="1" sz="3000">
                <a:solidFill>
                  <a:srgbClr val="FFB8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80" name="Google Shape;80;p11"/>
          <p:cNvSpPr txBox="1"/>
          <p:nvPr>
            <p:ph idx="1" type="body"/>
          </p:nvPr>
        </p:nvSpPr>
        <p:spPr>
          <a:xfrm>
            <a:off x="1420425" y="13175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81" name="Google Shape;81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11"/>
          <p:cNvSpPr txBox="1"/>
          <p:nvPr>
            <p:ph idx="2"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2500"/>
              <a:buNone/>
              <a:defRPr b="1" sz="2500">
                <a:solidFill>
                  <a:srgbClr val="003DA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83" name="Google Shape;83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28625" y="397250"/>
            <a:ext cx="209550" cy="9525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1"/>
          <p:cNvSpPr txBox="1"/>
          <p:nvPr>
            <p:ph hasCustomPrompt="1" idx="3" type="title"/>
          </p:nvPr>
        </p:nvSpPr>
        <p:spPr>
          <a:xfrm>
            <a:off x="276225" y="2184600"/>
            <a:ext cx="1144200" cy="10980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3000"/>
              <a:buNone/>
              <a:defRPr b="1" sz="3000">
                <a:solidFill>
                  <a:srgbClr val="FFB8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85" name="Google Shape;85;p11"/>
          <p:cNvSpPr txBox="1"/>
          <p:nvPr>
            <p:ph idx="4" type="body"/>
          </p:nvPr>
        </p:nvSpPr>
        <p:spPr>
          <a:xfrm>
            <a:off x="1420425" y="23843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86" name="Google Shape;86;p11"/>
          <p:cNvSpPr txBox="1"/>
          <p:nvPr>
            <p:ph hasCustomPrompt="1" idx="5" type="title"/>
          </p:nvPr>
        </p:nvSpPr>
        <p:spPr>
          <a:xfrm>
            <a:off x="352425" y="3251400"/>
            <a:ext cx="1144200" cy="10980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3000"/>
              <a:buNone/>
              <a:defRPr b="1" sz="3000">
                <a:solidFill>
                  <a:srgbClr val="FFB8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87" name="Google Shape;87;p11"/>
          <p:cNvSpPr txBox="1"/>
          <p:nvPr>
            <p:ph idx="6" type="body"/>
          </p:nvPr>
        </p:nvSpPr>
        <p:spPr>
          <a:xfrm>
            <a:off x="1420425" y="34511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88" name="Google Shape;88;p11"/>
          <p:cNvSpPr txBox="1"/>
          <p:nvPr>
            <p:ph hasCustomPrompt="1" idx="7" type="title"/>
          </p:nvPr>
        </p:nvSpPr>
        <p:spPr>
          <a:xfrm>
            <a:off x="4695825" y="1117800"/>
            <a:ext cx="1144200" cy="10980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3000"/>
              <a:buNone/>
              <a:defRPr b="1" sz="3000">
                <a:solidFill>
                  <a:srgbClr val="FFB8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89" name="Google Shape;89;p11"/>
          <p:cNvSpPr txBox="1"/>
          <p:nvPr>
            <p:ph idx="8" type="body"/>
          </p:nvPr>
        </p:nvSpPr>
        <p:spPr>
          <a:xfrm>
            <a:off x="5840025" y="13175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90" name="Google Shape;90;p11"/>
          <p:cNvSpPr txBox="1"/>
          <p:nvPr>
            <p:ph hasCustomPrompt="1" idx="9" type="title"/>
          </p:nvPr>
        </p:nvSpPr>
        <p:spPr>
          <a:xfrm>
            <a:off x="4695825" y="2184600"/>
            <a:ext cx="1144200" cy="10980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3000"/>
              <a:buNone/>
              <a:defRPr b="1" sz="3000">
                <a:solidFill>
                  <a:srgbClr val="FFB8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91" name="Google Shape;91;p11"/>
          <p:cNvSpPr txBox="1"/>
          <p:nvPr>
            <p:ph idx="13" type="body"/>
          </p:nvPr>
        </p:nvSpPr>
        <p:spPr>
          <a:xfrm>
            <a:off x="5840025" y="23843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92" name="Google Shape;92;p11"/>
          <p:cNvSpPr txBox="1"/>
          <p:nvPr>
            <p:ph hasCustomPrompt="1" idx="14" type="title"/>
          </p:nvPr>
        </p:nvSpPr>
        <p:spPr>
          <a:xfrm>
            <a:off x="4772025" y="3251400"/>
            <a:ext cx="1144200" cy="10980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3000"/>
              <a:buNone/>
              <a:defRPr b="1" sz="3000">
                <a:solidFill>
                  <a:srgbClr val="FFB8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93" name="Google Shape;93;p11"/>
          <p:cNvSpPr txBox="1"/>
          <p:nvPr>
            <p:ph idx="15" type="body"/>
          </p:nvPr>
        </p:nvSpPr>
        <p:spPr>
          <a:xfrm>
            <a:off x="5840025" y="34511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pic>
        <p:nvPicPr>
          <p:cNvPr id="94" name="Google Shape;94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62565" y="4447240"/>
            <a:ext cx="1390399" cy="69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11579" l="0" r="0" t="13424"/>
          <a:stretch/>
        </p:blipFill>
        <p:spPr>
          <a:xfrm>
            <a:off x="-2280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2802" y="0"/>
            <a:ext cx="9144002" cy="5132808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 txBox="1"/>
          <p:nvPr>
            <p:ph type="title"/>
          </p:nvPr>
        </p:nvSpPr>
        <p:spPr>
          <a:xfrm>
            <a:off x="2024238" y="1463425"/>
            <a:ext cx="5095500" cy="146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None/>
              <a:defRPr b="1" sz="35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1" name="Google Shape;21;p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05300" y="1377900"/>
            <a:ext cx="333375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53801" y="4600702"/>
            <a:ext cx="1221814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2">
  <p:cSld name="SECTION_HEADER_1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3" y="-1300"/>
            <a:ext cx="9144001" cy="5146093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4"/>
          <p:cNvSpPr txBox="1"/>
          <p:nvPr>
            <p:ph type="title"/>
          </p:nvPr>
        </p:nvSpPr>
        <p:spPr>
          <a:xfrm>
            <a:off x="2024238" y="1463425"/>
            <a:ext cx="5095500" cy="146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500"/>
              <a:buNone/>
              <a:defRPr b="1" sz="35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7" name="Google Shape;27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5300" y="1377900"/>
            <a:ext cx="333375" cy="15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53801" y="4600702"/>
            <a:ext cx="1221814" cy="39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2800"/>
              <a:buNone/>
              <a:defRPr b="1">
                <a:solidFill>
                  <a:srgbClr val="003DA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1800"/>
              <a:buChar char="●"/>
              <a:defRPr>
                <a:solidFill>
                  <a:srgbClr val="003DA5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3" name="Google Shape;33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7200" y="377875"/>
            <a:ext cx="209550" cy="95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62565" y="4447240"/>
            <a:ext cx="1390399" cy="69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1400"/>
              <a:buChar char="●"/>
              <a:defRPr sz="1400">
                <a:solidFill>
                  <a:srgbClr val="003DA5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1400"/>
              <a:buChar char="●"/>
              <a:defRPr sz="1400">
                <a:solidFill>
                  <a:srgbClr val="003DA5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" name="Google Shape;3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2800"/>
              <a:buNone/>
              <a:defRPr b="1">
                <a:solidFill>
                  <a:srgbClr val="003DA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40" name="Google Shape;40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7200" y="377875"/>
            <a:ext cx="209550" cy="95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41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62565" y="4447240"/>
            <a:ext cx="1390399" cy="69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 1">
  <p:cSld name="ONE_COLUM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2400"/>
              <a:buNone/>
              <a:defRPr b="1" sz="2400">
                <a:solidFill>
                  <a:srgbClr val="003DA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1200"/>
              <a:buChar char="●"/>
              <a:defRPr sz="1200">
                <a:solidFill>
                  <a:srgbClr val="003DA5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6" name="Google Shape;46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52175" y="0"/>
            <a:ext cx="4569024" cy="5132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53801" y="4600702"/>
            <a:ext cx="1221814" cy="39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" y="377875"/>
            <a:ext cx="209550" cy="9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 2">
  <p:cSld name="ONE_COLUMN_TEXT_1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1" name="Google Shape;51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4569024" cy="51328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8"/>
          <p:cNvSpPr txBox="1"/>
          <p:nvPr>
            <p:ph type="title"/>
          </p:nvPr>
        </p:nvSpPr>
        <p:spPr>
          <a:xfrm>
            <a:off x="5242625" y="572363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2400"/>
              <a:buNone/>
              <a:defRPr b="1" sz="2400">
                <a:solidFill>
                  <a:srgbClr val="003DA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8"/>
          <p:cNvSpPr txBox="1"/>
          <p:nvPr>
            <p:ph idx="1" type="body"/>
          </p:nvPr>
        </p:nvSpPr>
        <p:spPr>
          <a:xfrm>
            <a:off x="5242625" y="1406363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1200"/>
              <a:buChar char="●"/>
              <a:defRPr sz="1200">
                <a:solidFill>
                  <a:srgbClr val="003DA5"/>
                </a:solidFill>
              </a:defRPr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pic>
        <p:nvPicPr>
          <p:cNvPr id="54" name="Google Shape;54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88125" y="394638"/>
            <a:ext cx="209550" cy="95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62565" y="4447240"/>
            <a:ext cx="1390399" cy="69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pecial Stats Page 1">
  <p:cSld name="BIG_NUMBER_2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hasCustomPrompt="1" type="title"/>
          </p:nvPr>
        </p:nvSpPr>
        <p:spPr>
          <a:xfrm>
            <a:off x="786000" y="1475200"/>
            <a:ext cx="1832700" cy="1098000"/>
          </a:xfrm>
          <a:prstGeom prst="rect">
            <a:avLst/>
          </a:prstGeom>
          <a:ln cap="flat" cmpd="sng" w="9525">
            <a:solidFill>
              <a:srgbClr val="003DA5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3500"/>
              <a:buNone/>
              <a:defRPr b="1" sz="3500">
                <a:solidFill>
                  <a:srgbClr val="FFB8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786000" y="2639975"/>
            <a:ext cx="18327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 algn="ctr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59" name="Google Shape;5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0" name="Google Shape;60;p9"/>
          <p:cNvSpPr txBox="1"/>
          <p:nvPr>
            <p:ph idx="2"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2500"/>
              <a:buNone/>
              <a:defRPr b="1" sz="2500">
                <a:solidFill>
                  <a:srgbClr val="003DA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61" name="Google Shape;61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467225" y="397250"/>
            <a:ext cx="209550" cy="952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9"/>
          <p:cNvSpPr txBox="1"/>
          <p:nvPr>
            <p:ph idx="3" type="body"/>
          </p:nvPr>
        </p:nvSpPr>
        <p:spPr>
          <a:xfrm>
            <a:off x="3636675" y="2647475"/>
            <a:ext cx="18327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 algn="ctr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63" name="Google Shape;63;p9"/>
          <p:cNvSpPr txBox="1"/>
          <p:nvPr>
            <p:ph idx="4" type="body"/>
          </p:nvPr>
        </p:nvSpPr>
        <p:spPr>
          <a:xfrm>
            <a:off x="6487350" y="2629475"/>
            <a:ext cx="1832700" cy="901800"/>
          </a:xfrm>
          <a:prstGeom prst="rect">
            <a:avLst/>
          </a:prstGeom>
        </p:spPr>
        <p:txBody>
          <a:bodyPr anchorCtr="0" anchor="t" bIns="91425" lIns="114300" spcFirstLastPara="1" rIns="91425" wrap="square" tIns="91425">
            <a:noAutofit/>
          </a:bodyPr>
          <a:lstStyle>
            <a:lvl1pPr indent="-304800" lvl="0" marL="457200" rtl="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 algn="ctr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64" name="Google Shape;64;p9"/>
          <p:cNvSpPr txBox="1"/>
          <p:nvPr>
            <p:ph hasCustomPrompt="1" idx="5" type="title"/>
          </p:nvPr>
        </p:nvSpPr>
        <p:spPr>
          <a:xfrm>
            <a:off x="3636675" y="1478950"/>
            <a:ext cx="1832700" cy="1098000"/>
          </a:xfrm>
          <a:prstGeom prst="rect">
            <a:avLst/>
          </a:prstGeom>
          <a:ln cap="flat" cmpd="sng" w="9525">
            <a:solidFill>
              <a:srgbClr val="003DA5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3500"/>
              <a:buNone/>
              <a:defRPr b="1" sz="3500">
                <a:solidFill>
                  <a:srgbClr val="FFB8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65" name="Google Shape;65;p9"/>
          <p:cNvSpPr txBox="1"/>
          <p:nvPr>
            <p:ph hasCustomPrompt="1" idx="6" type="title"/>
          </p:nvPr>
        </p:nvSpPr>
        <p:spPr>
          <a:xfrm>
            <a:off x="6487350" y="1469950"/>
            <a:ext cx="1832700" cy="1098000"/>
          </a:xfrm>
          <a:prstGeom prst="rect">
            <a:avLst/>
          </a:prstGeom>
          <a:ln cap="flat" cmpd="sng" w="9525">
            <a:solidFill>
              <a:srgbClr val="003DA5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B81C"/>
              </a:buClr>
              <a:buSzPts val="3500"/>
              <a:buNone/>
              <a:defRPr b="1" sz="3500">
                <a:solidFill>
                  <a:srgbClr val="FFB8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pic>
        <p:nvPicPr>
          <p:cNvPr id="66" name="Google Shape;66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62565" y="4447240"/>
            <a:ext cx="1390399" cy="69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pecial Stats Page 2">
  <p:cSld name="BIG_NUMBER_2_1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/>
          <p:nvPr>
            <p:ph hasCustomPrompt="1" type="title"/>
          </p:nvPr>
        </p:nvSpPr>
        <p:spPr>
          <a:xfrm>
            <a:off x="786000" y="1475200"/>
            <a:ext cx="1832700" cy="1098000"/>
          </a:xfrm>
          <a:prstGeom prst="rect">
            <a:avLst/>
          </a:prstGeom>
          <a:solidFill>
            <a:srgbClr val="FFB8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3500"/>
              <a:buNone/>
              <a:defRPr b="1" sz="3500">
                <a:solidFill>
                  <a:srgbClr val="003DA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786000" y="2639975"/>
            <a:ext cx="18327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 algn="ctr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70" name="Google Shape;7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1" name="Google Shape;71;p10"/>
          <p:cNvSpPr txBox="1"/>
          <p:nvPr>
            <p:ph idx="2"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2500"/>
              <a:buNone/>
              <a:defRPr b="1" sz="2500">
                <a:solidFill>
                  <a:srgbClr val="003DA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pic>
        <p:nvPicPr>
          <p:cNvPr id="72" name="Google Shape;72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467225" y="397250"/>
            <a:ext cx="209550" cy="9525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0"/>
          <p:cNvSpPr txBox="1"/>
          <p:nvPr>
            <p:ph idx="3" type="body"/>
          </p:nvPr>
        </p:nvSpPr>
        <p:spPr>
          <a:xfrm>
            <a:off x="3636675" y="2647475"/>
            <a:ext cx="18327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 algn="ctr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74" name="Google Shape;74;p10"/>
          <p:cNvSpPr txBox="1"/>
          <p:nvPr>
            <p:ph idx="4" type="body"/>
          </p:nvPr>
        </p:nvSpPr>
        <p:spPr>
          <a:xfrm>
            <a:off x="6487350" y="2629475"/>
            <a:ext cx="1832700" cy="901800"/>
          </a:xfrm>
          <a:prstGeom prst="rect">
            <a:avLst/>
          </a:prstGeom>
        </p:spPr>
        <p:txBody>
          <a:bodyPr anchorCtr="0" anchor="t" bIns="91425" lIns="114300" spcFirstLastPara="1" rIns="91425" wrap="square" tIns="91425">
            <a:noAutofit/>
          </a:bodyPr>
          <a:lstStyle>
            <a:lvl1pPr indent="-304800" lvl="0" marL="457200" rtl="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279400" lvl="1" marL="9144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2pPr>
            <a:lvl3pPr indent="-279400" lvl="2" marL="13716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3pPr>
            <a:lvl4pPr indent="-279400" lvl="3" marL="18288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4pPr>
            <a:lvl5pPr indent="-279400" lvl="4" marL="22860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5pPr>
            <a:lvl6pPr indent="-279400" lvl="5" marL="2743200" rtl="0" algn="ctr">
              <a:spcBef>
                <a:spcPts val="1600"/>
              </a:spcBef>
              <a:spcAft>
                <a:spcPts val="0"/>
              </a:spcAft>
              <a:buSzPts val="800"/>
              <a:buChar char="■"/>
              <a:defRPr sz="800"/>
            </a:lvl6pPr>
            <a:lvl7pPr indent="-279400" lvl="6" marL="3200400" rtl="0" algn="ctr">
              <a:spcBef>
                <a:spcPts val="1600"/>
              </a:spcBef>
              <a:spcAft>
                <a:spcPts val="0"/>
              </a:spcAft>
              <a:buSzPts val="800"/>
              <a:buChar char="●"/>
              <a:defRPr sz="800"/>
            </a:lvl7pPr>
            <a:lvl8pPr indent="-279400" lvl="7" marL="3657600" rtl="0" algn="ctr">
              <a:spcBef>
                <a:spcPts val="1600"/>
              </a:spcBef>
              <a:spcAft>
                <a:spcPts val="0"/>
              </a:spcAft>
              <a:buSzPts val="800"/>
              <a:buChar char="○"/>
              <a:defRPr sz="800"/>
            </a:lvl8pPr>
            <a:lvl9pPr indent="-279400" lvl="8" marL="4114800" rtl="0" algn="ctr">
              <a:spcBef>
                <a:spcPts val="1600"/>
              </a:spcBef>
              <a:spcAft>
                <a:spcPts val="1600"/>
              </a:spcAft>
              <a:buSzPts val="800"/>
              <a:buChar char="■"/>
              <a:defRPr sz="800"/>
            </a:lvl9pPr>
          </a:lstStyle>
          <a:p/>
        </p:txBody>
      </p:sp>
      <p:sp>
        <p:nvSpPr>
          <p:cNvPr id="75" name="Google Shape;75;p10"/>
          <p:cNvSpPr txBox="1"/>
          <p:nvPr>
            <p:ph hasCustomPrompt="1" idx="5" type="title"/>
          </p:nvPr>
        </p:nvSpPr>
        <p:spPr>
          <a:xfrm>
            <a:off x="3636675" y="1478950"/>
            <a:ext cx="1832700" cy="1098000"/>
          </a:xfrm>
          <a:prstGeom prst="rect">
            <a:avLst/>
          </a:prstGeom>
          <a:solidFill>
            <a:srgbClr val="FFB8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3500"/>
              <a:buNone/>
              <a:defRPr b="1" sz="3500">
                <a:solidFill>
                  <a:srgbClr val="003DA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76" name="Google Shape;76;p10"/>
          <p:cNvSpPr txBox="1"/>
          <p:nvPr>
            <p:ph hasCustomPrompt="1" idx="6" type="title"/>
          </p:nvPr>
        </p:nvSpPr>
        <p:spPr>
          <a:xfrm>
            <a:off x="6487350" y="1469950"/>
            <a:ext cx="1832700" cy="1098000"/>
          </a:xfrm>
          <a:prstGeom prst="rect">
            <a:avLst/>
          </a:prstGeom>
          <a:solidFill>
            <a:srgbClr val="FFB8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3500"/>
              <a:buNone/>
              <a:defRPr b="1" sz="3500">
                <a:solidFill>
                  <a:srgbClr val="003DA5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pic>
        <p:nvPicPr>
          <p:cNvPr id="77" name="Google Shape;77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62565" y="4447240"/>
            <a:ext cx="1390399" cy="69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2800"/>
              <a:buNone/>
              <a:defRPr b="1" sz="2800">
                <a:solidFill>
                  <a:srgbClr val="003DA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3DA5"/>
              </a:buClr>
              <a:buSzPts val="1800"/>
              <a:buChar char="●"/>
              <a:defRPr sz="1800">
                <a:solidFill>
                  <a:srgbClr val="003DA5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 txBox="1"/>
          <p:nvPr>
            <p:ph type="ctrTitle"/>
          </p:nvPr>
        </p:nvSpPr>
        <p:spPr>
          <a:xfrm>
            <a:off x="540300" y="668375"/>
            <a:ext cx="7978500" cy="1683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Pls. Copy This Slide Deck; Don’t Edit These Directly</a:t>
            </a:r>
            <a:endParaRPr/>
          </a:p>
        </p:txBody>
      </p:sp>
      <p:sp>
        <p:nvSpPr>
          <p:cNvPr id="100" name="Google Shape;100;p12"/>
          <p:cNvSpPr txBox="1"/>
          <p:nvPr>
            <p:ph idx="1" type="subTitle"/>
          </p:nvPr>
        </p:nvSpPr>
        <p:spPr>
          <a:xfrm>
            <a:off x="540300" y="2453125"/>
            <a:ext cx="2759100" cy="76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Presenter(s)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rgbClr val="FFB81C"/>
                </a:solidFill>
              </a:rPr>
              <a:t>Title</a:t>
            </a:r>
            <a:endParaRPr i="1">
              <a:solidFill>
                <a:srgbClr val="FFB81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1"/>
          <p:cNvSpPr txBox="1"/>
          <p:nvPr>
            <p:ph type="title"/>
          </p:nvPr>
        </p:nvSpPr>
        <p:spPr>
          <a:xfrm>
            <a:off x="276225" y="1117800"/>
            <a:ext cx="11442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  <p:sp>
        <p:nvSpPr>
          <p:cNvPr id="163" name="Google Shape;163;p21"/>
          <p:cNvSpPr txBox="1"/>
          <p:nvPr>
            <p:ph idx="1" type="body"/>
          </p:nvPr>
        </p:nvSpPr>
        <p:spPr>
          <a:xfrm>
            <a:off x="1420425" y="13175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Lorem ipsum</a:t>
            </a:r>
            <a:endParaRPr/>
          </a:p>
        </p:txBody>
      </p:sp>
      <p:sp>
        <p:nvSpPr>
          <p:cNvPr id="164" name="Google Shape;164;p21"/>
          <p:cNvSpPr txBox="1"/>
          <p:nvPr>
            <p:ph idx="2"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1"/>
          <p:cNvSpPr txBox="1"/>
          <p:nvPr>
            <p:ph idx="3" type="title"/>
          </p:nvPr>
        </p:nvSpPr>
        <p:spPr>
          <a:xfrm>
            <a:off x="276225" y="2184600"/>
            <a:ext cx="11442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</a:t>
            </a:r>
            <a:endParaRPr/>
          </a:p>
        </p:txBody>
      </p:sp>
      <p:sp>
        <p:nvSpPr>
          <p:cNvPr id="166" name="Google Shape;166;p21"/>
          <p:cNvSpPr txBox="1"/>
          <p:nvPr>
            <p:ph idx="4" type="body"/>
          </p:nvPr>
        </p:nvSpPr>
        <p:spPr>
          <a:xfrm>
            <a:off x="1420425" y="23843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1"/>
          <p:cNvSpPr txBox="1"/>
          <p:nvPr>
            <p:ph idx="5" type="title"/>
          </p:nvPr>
        </p:nvSpPr>
        <p:spPr>
          <a:xfrm>
            <a:off x="352425" y="3251400"/>
            <a:ext cx="11442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</a:t>
            </a:r>
            <a:endParaRPr/>
          </a:p>
        </p:txBody>
      </p:sp>
      <p:sp>
        <p:nvSpPr>
          <p:cNvPr id="168" name="Google Shape;168;p21"/>
          <p:cNvSpPr txBox="1"/>
          <p:nvPr>
            <p:ph idx="6" type="body"/>
          </p:nvPr>
        </p:nvSpPr>
        <p:spPr>
          <a:xfrm>
            <a:off x="1420425" y="34511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1"/>
          <p:cNvSpPr txBox="1"/>
          <p:nvPr>
            <p:ph idx="7" type="title"/>
          </p:nvPr>
        </p:nvSpPr>
        <p:spPr>
          <a:xfrm>
            <a:off x="4695825" y="1117800"/>
            <a:ext cx="11442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</a:t>
            </a:r>
            <a:endParaRPr/>
          </a:p>
        </p:txBody>
      </p:sp>
      <p:sp>
        <p:nvSpPr>
          <p:cNvPr id="170" name="Google Shape;170;p21"/>
          <p:cNvSpPr txBox="1"/>
          <p:nvPr>
            <p:ph idx="8" type="body"/>
          </p:nvPr>
        </p:nvSpPr>
        <p:spPr>
          <a:xfrm>
            <a:off x="5840025" y="13175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1"/>
          <p:cNvSpPr txBox="1"/>
          <p:nvPr>
            <p:ph idx="9" type="title"/>
          </p:nvPr>
        </p:nvSpPr>
        <p:spPr>
          <a:xfrm>
            <a:off x="4695825" y="2184600"/>
            <a:ext cx="11442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</a:t>
            </a:r>
            <a:endParaRPr/>
          </a:p>
        </p:txBody>
      </p:sp>
      <p:sp>
        <p:nvSpPr>
          <p:cNvPr id="172" name="Google Shape;172;p21"/>
          <p:cNvSpPr txBox="1"/>
          <p:nvPr>
            <p:ph idx="13" type="body"/>
          </p:nvPr>
        </p:nvSpPr>
        <p:spPr>
          <a:xfrm>
            <a:off x="5840025" y="23843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1"/>
          <p:cNvSpPr txBox="1"/>
          <p:nvPr>
            <p:ph idx="14" type="title"/>
          </p:nvPr>
        </p:nvSpPr>
        <p:spPr>
          <a:xfrm>
            <a:off x="4772025" y="3251400"/>
            <a:ext cx="11442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</a:t>
            </a:r>
            <a:endParaRPr/>
          </a:p>
        </p:txBody>
      </p:sp>
      <p:sp>
        <p:nvSpPr>
          <p:cNvPr id="174" name="Google Shape;174;p21"/>
          <p:cNvSpPr txBox="1"/>
          <p:nvPr>
            <p:ph idx="15" type="body"/>
          </p:nvPr>
        </p:nvSpPr>
        <p:spPr>
          <a:xfrm>
            <a:off x="5840025" y="3451150"/>
            <a:ext cx="2538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3"/>
          <p:cNvSpPr txBox="1"/>
          <p:nvPr>
            <p:ph type="title"/>
          </p:nvPr>
        </p:nvSpPr>
        <p:spPr>
          <a:xfrm>
            <a:off x="2024238" y="1463425"/>
            <a:ext cx="5095500" cy="146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/>
          <p:nvPr>
            <p:ph type="title"/>
          </p:nvPr>
        </p:nvSpPr>
        <p:spPr>
          <a:xfrm>
            <a:off x="2024238" y="1463425"/>
            <a:ext cx="5095500" cy="146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/>
          <p:cNvSpPr txBox="1"/>
          <p:nvPr>
            <p:ph type="title"/>
          </p:nvPr>
        </p:nvSpPr>
        <p:spPr>
          <a:xfrm>
            <a:off x="5242625" y="572363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8"/>
          <p:cNvSpPr txBox="1"/>
          <p:nvPr>
            <p:ph idx="1" type="body"/>
          </p:nvPr>
        </p:nvSpPr>
        <p:spPr>
          <a:xfrm>
            <a:off x="5242625" y="1406363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/>
          <p:nvPr>
            <p:ph type="title"/>
          </p:nvPr>
        </p:nvSpPr>
        <p:spPr>
          <a:xfrm>
            <a:off x="786000" y="1475200"/>
            <a:ext cx="18327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#1</a:t>
            </a:r>
            <a:endParaRPr/>
          </a:p>
        </p:txBody>
      </p:sp>
      <p:sp>
        <p:nvSpPr>
          <p:cNvPr id="141" name="Google Shape;141;p19"/>
          <p:cNvSpPr txBox="1"/>
          <p:nvPr>
            <p:ph idx="1" type="body"/>
          </p:nvPr>
        </p:nvSpPr>
        <p:spPr>
          <a:xfrm>
            <a:off x="786000" y="2639975"/>
            <a:ext cx="18327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Lorem ipsum</a:t>
            </a:r>
            <a:endParaRPr/>
          </a:p>
        </p:txBody>
      </p:sp>
      <p:sp>
        <p:nvSpPr>
          <p:cNvPr id="142" name="Google Shape;142;p19"/>
          <p:cNvSpPr txBox="1"/>
          <p:nvPr>
            <p:ph idx="2"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9"/>
          <p:cNvSpPr txBox="1"/>
          <p:nvPr>
            <p:ph idx="3" type="body"/>
          </p:nvPr>
        </p:nvSpPr>
        <p:spPr>
          <a:xfrm>
            <a:off x="3636675" y="2647475"/>
            <a:ext cx="18327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Lorem ipsum</a:t>
            </a:r>
            <a:endParaRPr/>
          </a:p>
        </p:txBody>
      </p:sp>
      <p:sp>
        <p:nvSpPr>
          <p:cNvPr id="144" name="Google Shape;144;p19"/>
          <p:cNvSpPr txBox="1"/>
          <p:nvPr>
            <p:ph idx="4" type="body"/>
          </p:nvPr>
        </p:nvSpPr>
        <p:spPr>
          <a:xfrm>
            <a:off x="6487350" y="2629475"/>
            <a:ext cx="1832700" cy="901800"/>
          </a:xfrm>
          <a:prstGeom prst="rect">
            <a:avLst/>
          </a:prstGeom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Lorem ipsum</a:t>
            </a:r>
            <a:endParaRPr/>
          </a:p>
        </p:txBody>
      </p:sp>
      <p:sp>
        <p:nvSpPr>
          <p:cNvPr id="145" name="Google Shape;145;p19"/>
          <p:cNvSpPr txBox="1"/>
          <p:nvPr>
            <p:ph idx="5" type="title"/>
          </p:nvPr>
        </p:nvSpPr>
        <p:spPr>
          <a:xfrm>
            <a:off x="3636675" y="1478950"/>
            <a:ext cx="18327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25</a:t>
            </a:r>
            <a:endParaRPr/>
          </a:p>
        </p:txBody>
      </p:sp>
      <p:sp>
        <p:nvSpPr>
          <p:cNvPr id="146" name="Google Shape;146;p19"/>
          <p:cNvSpPr txBox="1"/>
          <p:nvPr>
            <p:ph idx="6" type="title"/>
          </p:nvPr>
        </p:nvSpPr>
        <p:spPr>
          <a:xfrm>
            <a:off x="6487350" y="1469950"/>
            <a:ext cx="18327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4,000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/>
          <p:cNvSpPr txBox="1"/>
          <p:nvPr>
            <p:ph type="title"/>
          </p:nvPr>
        </p:nvSpPr>
        <p:spPr>
          <a:xfrm>
            <a:off x="786000" y="1475200"/>
            <a:ext cx="18327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#2</a:t>
            </a:r>
            <a:endParaRPr/>
          </a:p>
        </p:txBody>
      </p:sp>
      <p:sp>
        <p:nvSpPr>
          <p:cNvPr id="152" name="Google Shape;152;p20"/>
          <p:cNvSpPr txBox="1"/>
          <p:nvPr>
            <p:ph idx="1" type="body"/>
          </p:nvPr>
        </p:nvSpPr>
        <p:spPr>
          <a:xfrm>
            <a:off x="786000" y="2639975"/>
            <a:ext cx="18327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Lorem ipsum</a:t>
            </a:r>
            <a:endParaRPr/>
          </a:p>
        </p:txBody>
      </p:sp>
      <p:sp>
        <p:nvSpPr>
          <p:cNvPr id="153" name="Google Shape;153;p20"/>
          <p:cNvSpPr txBox="1"/>
          <p:nvPr>
            <p:ph idx="2"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0"/>
          <p:cNvSpPr txBox="1"/>
          <p:nvPr>
            <p:ph idx="3" type="body"/>
          </p:nvPr>
        </p:nvSpPr>
        <p:spPr>
          <a:xfrm>
            <a:off x="3636675" y="2647475"/>
            <a:ext cx="18327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Lorem ipsum</a:t>
            </a:r>
            <a:endParaRPr/>
          </a:p>
        </p:txBody>
      </p:sp>
      <p:sp>
        <p:nvSpPr>
          <p:cNvPr id="155" name="Google Shape;155;p20"/>
          <p:cNvSpPr txBox="1"/>
          <p:nvPr>
            <p:ph idx="4" type="body"/>
          </p:nvPr>
        </p:nvSpPr>
        <p:spPr>
          <a:xfrm>
            <a:off x="6487350" y="2629475"/>
            <a:ext cx="1832700" cy="901800"/>
          </a:xfrm>
          <a:prstGeom prst="rect">
            <a:avLst/>
          </a:prstGeom>
        </p:spPr>
        <p:txBody>
          <a:bodyPr anchorCtr="0" anchor="t" bIns="91425" lIns="114300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Lorem ipsum</a:t>
            </a:r>
            <a:endParaRPr/>
          </a:p>
        </p:txBody>
      </p:sp>
      <p:sp>
        <p:nvSpPr>
          <p:cNvPr id="156" name="Google Shape;156;p20"/>
          <p:cNvSpPr txBox="1"/>
          <p:nvPr>
            <p:ph idx="5" type="title"/>
          </p:nvPr>
        </p:nvSpPr>
        <p:spPr>
          <a:xfrm>
            <a:off x="3636675" y="1478950"/>
            <a:ext cx="18327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50,000</a:t>
            </a:r>
            <a:endParaRPr/>
          </a:p>
        </p:txBody>
      </p:sp>
      <p:sp>
        <p:nvSpPr>
          <p:cNvPr id="157" name="Google Shape;157;p20"/>
          <p:cNvSpPr txBox="1"/>
          <p:nvPr>
            <p:ph idx="6" type="title"/>
          </p:nvPr>
        </p:nvSpPr>
        <p:spPr>
          <a:xfrm>
            <a:off x="6487350" y="1469950"/>
            <a:ext cx="1832700" cy="1098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$250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P Rebrand 1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