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a9b90c9c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a9b90c9c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b77237baf_2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b77237baf_2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b77237ba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b77237ba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77237ba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77237ba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1f32b45c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1f32b45c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b77237baf_2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b77237baf_2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b77237ba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b77237ba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b77237ba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b77237ba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b77237baf_2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b77237baf_2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b77237baf_2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b77237baf_2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86" y="0"/>
            <a:ext cx="913942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70592"/>
            <a:ext cx="9144000" cy="287291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type="ctrTitle"/>
          </p:nvPr>
        </p:nvSpPr>
        <p:spPr>
          <a:xfrm>
            <a:off x="540300" y="668375"/>
            <a:ext cx="5841000" cy="168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4500"/>
              <a:buNone/>
              <a:defRPr b="1" sz="4500">
                <a:solidFill>
                  <a:srgbClr val="FFB81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 b="1" sz="45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40300" y="2453125"/>
            <a:ext cx="27591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5900" y="4307075"/>
            <a:ext cx="1902850" cy="60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pecial Numbered Section">
  <p:cSld name="BIG_NUMBER_2_2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hasCustomPrompt="1" type="title"/>
          </p:nvPr>
        </p:nvSpPr>
        <p:spPr>
          <a:xfrm>
            <a:off x="276225" y="11178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1420425" y="13175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500"/>
              <a:buNone/>
              <a:defRPr b="1" sz="2500">
                <a:solidFill>
                  <a:srgbClr val="003DA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83" name="Google Shape;8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8625" y="397250"/>
            <a:ext cx="2095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1"/>
          <p:cNvSpPr txBox="1"/>
          <p:nvPr>
            <p:ph hasCustomPrompt="1" idx="3" type="title"/>
          </p:nvPr>
        </p:nvSpPr>
        <p:spPr>
          <a:xfrm>
            <a:off x="276225" y="21846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85" name="Google Shape;85;p11"/>
          <p:cNvSpPr txBox="1"/>
          <p:nvPr>
            <p:ph idx="4" type="body"/>
          </p:nvPr>
        </p:nvSpPr>
        <p:spPr>
          <a:xfrm>
            <a:off x="1420425" y="23843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86" name="Google Shape;86;p11"/>
          <p:cNvSpPr txBox="1"/>
          <p:nvPr>
            <p:ph hasCustomPrompt="1" idx="5" type="title"/>
          </p:nvPr>
        </p:nvSpPr>
        <p:spPr>
          <a:xfrm>
            <a:off x="352425" y="32514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87" name="Google Shape;87;p11"/>
          <p:cNvSpPr txBox="1"/>
          <p:nvPr>
            <p:ph idx="6" type="body"/>
          </p:nvPr>
        </p:nvSpPr>
        <p:spPr>
          <a:xfrm>
            <a:off x="1420425" y="34511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88" name="Google Shape;88;p11"/>
          <p:cNvSpPr txBox="1"/>
          <p:nvPr>
            <p:ph hasCustomPrompt="1" idx="7" type="title"/>
          </p:nvPr>
        </p:nvSpPr>
        <p:spPr>
          <a:xfrm>
            <a:off x="4695825" y="11178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89" name="Google Shape;89;p11"/>
          <p:cNvSpPr txBox="1"/>
          <p:nvPr>
            <p:ph idx="8" type="body"/>
          </p:nvPr>
        </p:nvSpPr>
        <p:spPr>
          <a:xfrm>
            <a:off x="5840025" y="13175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90" name="Google Shape;90;p11"/>
          <p:cNvSpPr txBox="1"/>
          <p:nvPr>
            <p:ph hasCustomPrompt="1" idx="9" type="title"/>
          </p:nvPr>
        </p:nvSpPr>
        <p:spPr>
          <a:xfrm>
            <a:off x="4695825" y="21846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/>
          <p:nvPr>
            <p:ph idx="13" type="body"/>
          </p:nvPr>
        </p:nvSpPr>
        <p:spPr>
          <a:xfrm>
            <a:off x="5840025" y="23843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92" name="Google Shape;92;p11"/>
          <p:cNvSpPr txBox="1"/>
          <p:nvPr>
            <p:ph hasCustomPrompt="1" idx="14" type="title"/>
          </p:nvPr>
        </p:nvSpPr>
        <p:spPr>
          <a:xfrm>
            <a:off x="4772025" y="3251400"/>
            <a:ext cx="1144200" cy="10980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000"/>
              <a:buNone/>
              <a:defRPr b="1" sz="30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93" name="Google Shape;93;p11"/>
          <p:cNvSpPr txBox="1"/>
          <p:nvPr>
            <p:ph idx="15" type="body"/>
          </p:nvPr>
        </p:nvSpPr>
        <p:spPr>
          <a:xfrm>
            <a:off x="5840025" y="34511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pic>
        <p:nvPicPr>
          <p:cNvPr id="94" name="Google Shape;9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b="11579" l="0" r="0" t="13424"/>
          <a:stretch/>
        </p:blipFill>
        <p:spPr>
          <a:xfrm>
            <a:off x="-2280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2802" y="0"/>
            <a:ext cx="9144002" cy="513280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type="title"/>
          </p:nvPr>
        </p:nvSpPr>
        <p:spPr>
          <a:xfrm>
            <a:off x="2024238" y="1463425"/>
            <a:ext cx="5095500" cy="146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None/>
              <a:defRPr b="1" sz="35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5300" y="1377900"/>
            <a:ext cx="33337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53801" y="4600702"/>
            <a:ext cx="1221814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3" y="-1300"/>
            <a:ext cx="9144001" cy="514609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"/>
          <p:cNvSpPr txBox="1"/>
          <p:nvPr>
            <p:ph type="title"/>
          </p:nvPr>
        </p:nvSpPr>
        <p:spPr>
          <a:xfrm>
            <a:off x="2024238" y="1463425"/>
            <a:ext cx="5095500" cy="146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None/>
              <a:defRPr b="1" sz="35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" name="Google Shape;2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5300" y="1377900"/>
            <a:ext cx="33337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3801" y="4600702"/>
            <a:ext cx="1221814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800"/>
              <a:buNone/>
              <a:defRPr b="1">
                <a:solidFill>
                  <a:srgbClr val="003DA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800"/>
              <a:buChar char="●"/>
              <a:defRPr>
                <a:solidFill>
                  <a:srgbClr val="003DA5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377875"/>
            <a:ext cx="209550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400"/>
              <a:buChar char="●"/>
              <a:defRPr sz="1400">
                <a:solidFill>
                  <a:srgbClr val="003DA5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400"/>
              <a:buChar char="●"/>
              <a:defRPr sz="1400">
                <a:solidFill>
                  <a:srgbClr val="003DA5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800"/>
              <a:buNone/>
              <a:defRPr b="1">
                <a:solidFill>
                  <a:srgbClr val="003DA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40" name="Google Shape;4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377875"/>
            <a:ext cx="209550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400"/>
              <a:buNone/>
              <a:defRPr b="1" sz="2400">
                <a:solidFill>
                  <a:srgbClr val="003DA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200"/>
              <a:buChar char="●"/>
              <a:defRPr sz="1200">
                <a:solidFill>
                  <a:srgbClr val="003DA5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52175" y="0"/>
            <a:ext cx="4569024" cy="51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3801" y="4600702"/>
            <a:ext cx="1221814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377875"/>
            <a:ext cx="209550" cy="9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ONE_COLUMN_TEXT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4569024" cy="51328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8"/>
          <p:cNvSpPr txBox="1"/>
          <p:nvPr>
            <p:ph type="title"/>
          </p:nvPr>
        </p:nvSpPr>
        <p:spPr>
          <a:xfrm>
            <a:off x="5242625" y="572363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400"/>
              <a:buNone/>
              <a:defRPr b="1" sz="2400">
                <a:solidFill>
                  <a:srgbClr val="003DA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5242625" y="1406363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200"/>
              <a:buChar char="●"/>
              <a:defRPr sz="1200">
                <a:solidFill>
                  <a:srgbClr val="003DA5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54" name="Google Shape;54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8125" y="394638"/>
            <a:ext cx="209550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pecial Stats Page 1">
  <p:cSld name="BIG_NUMBER_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hasCustomPrompt="1" type="title"/>
          </p:nvPr>
        </p:nvSpPr>
        <p:spPr>
          <a:xfrm>
            <a:off x="786000" y="1475200"/>
            <a:ext cx="1832700" cy="1098000"/>
          </a:xfrm>
          <a:prstGeom prst="rect">
            <a:avLst/>
          </a:prstGeom>
          <a:ln cap="flat" cmpd="sng" w="9525">
            <a:solidFill>
              <a:srgbClr val="003DA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500"/>
              <a:buNone/>
              <a:defRPr b="1" sz="35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786000" y="26399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Google Shape;60;p9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500"/>
              <a:buNone/>
              <a:defRPr b="1" sz="2500">
                <a:solidFill>
                  <a:srgbClr val="003DA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61" name="Google Shape;6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67225" y="397250"/>
            <a:ext cx="2095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 txBox="1"/>
          <p:nvPr>
            <p:ph idx="3" type="body"/>
          </p:nvPr>
        </p:nvSpPr>
        <p:spPr>
          <a:xfrm>
            <a:off x="3636675" y="26474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63" name="Google Shape;63;p9"/>
          <p:cNvSpPr txBox="1"/>
          <p:nvPr>
            <p:ph idx="4" type="body"/>
          </p:nvPr>
        </p:nvSpPr>
        <p:spPr>
          <a:xfrm>
            <a:off x="6487350" y="2629475"/>
            <a:ext cx="1832700" cy="901800"/>
          </a:xfrm>
          <a:prstGeom prst="rect">
            <a:avLst/>
          </a:prstGeom>
        </p:spPr>
        <p:txBody>
          <a:bodyPr anchorCtr="0" anchor="t" bIns="91425" lIns="114300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64" name="Google Shape;64;p9"/>
          <p:cNvSpPr txBox="1"/>
          <p:nvPr>
            <p:ph hasCustomPrompt="1" idx="5" type="title"/>
          </p:nvPr>
        </p:nvSpPr>
        <p:spPr>
          <a:xfrm>
            <a:off x="3636675" y="1478950"/>
            <a:ext cx="1832700" cy="1098000"/>
          </a:xfrm>
          <a:prstGeom prst="rect">
            <a:avLst/>
          </a:prstGeom>
          <a:ln cap="flat" cmpd="sng" w="9525">
            <a:solidFill>
              <a:srgbClr val="003DA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500"/>
              <a:buNone/>
              <a:defRPr b="1" sz="35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65" name="Google Shape;65;p9"/>
          <p:cNvSpPr txBox="1"/>
          <p:nvPr>
            <p:ph hasCustomPrompt="1" idx="6" type="title"/>
          </p:nvPr>
        </p:nvSpPr>
        <p:spPr>
          <a:xfrm>
            <a:off x="6487350" y="1469950"/>
            <a:ext cx="1832700" cy="1098000"/>
          </a:xfrm>
          <a:prstGeom prst="rect">
            <a:avLst/>
          </a:prstGeom>
          <a:ln cap="flat" cmpd="sng" w="9525">
            <a:solidFill>
              <a:srgbClr val="003DA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B81C"/>
              </a:buClr>
              <a:buSzPts val="3500"/>
              <a:buNone/>
              <a:defRPr b="1" sz="3500">
                <a:solidFill>
                  <a:srgbClr val="FFB81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pic>
        <p:nvPicPr>
          <p:cNvPr id="66" name="Google Shape;6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pecial Stats Page 2">
  <p:cSld name="BIG_NUMBER_2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hasCustomPrompt="1" type="title"/>
          </p:nvPr>
        </p:nvSpPr>
        <p:spPr>
          <a:xfrm>
            <a:off x="786000" y="1475200"/>
            <a:ext cx="1832700" cy="10980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3500"/>
              <a:buNone/>
              <a:defRPr b="1" sz="3500">
                <a:solidFill>
                  <a:srgbClr val="003DA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786000" y="26399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0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500"/>
              <a:buNone/>
              <a:defRPr b="1" sz="2500">
                <a:solidFill>
                  <a:srgbClr val="003DA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72" name="Google Shape;7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67225" y="397250"/>
            <a:ext cx="20955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0"/>
          <p:cNvSpPr txBox="1"/>
          <p:nvPr>
            <p:ph idx="3" type="body"/>
          </p:nvPr>
        </p:nvSpPr>
        <p:spPr>
          <a:xfrm>
            <a:off x="3636675" y="26474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74" name="Google Shape;74;p10"/>
          <p:cNvSpPr txBox="1"/>
          <p:nvPr>
            <p:ph idx="4" type="body"/>
          </p:nvPr>
        </p:nvSpPr>
        <p:spPr>
          <a:xfrm>
            <a:off x="6487350" y="2629475"/>
            <a:ext cx="1832700" cy="901800"/>
          </a:xfrm>
          <a:prstGeom prst="rect">
            <a:avLst/>
          </a:prstGeom>
        </p:spPr>
        <p:txBody>
          <a:bodyPr anchorCtr="0" anchor="t" bIns="91425" lIns="114300" spcFirstLastPara="1" rIns="91425" wrap="square" tIns="91425">
            <a:noAutofit/>
          </a:bodyPr>
          <a:lstStyle>
            <a:lvl1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79400" lvl="1" marL="9144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rtl="0" algn="ctr">
              <a:spcBef>
                <a:spcPts val="160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rtl="0" algn="ctr">
              <a:spcBef>
                <a:spcPts val="160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rtl="0" algn="ctr">
              <a:spcBef>
                <a:spcPts val="160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rtl="0" algn="ctr">
              <a:spcBef>
                <a:spcPts val="1600"/>
              </a:spcBef>
              <a:spcAft>
                <a:spcPts val="160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75" name="Google Shape;75;p10"/>
          <p:cNvSpPr txBox="1"/>
          <p:nvPr>
            <p:ph hasCustomPrompt="1" idx="5" type="title"/>
          </p:nvPr>
        </p:nvSpPr>
        <p:spPr>
          <a:xfrm>
            <a:off x="3636675" y="1478950"/>
            <a:ext cx="1832700" cy="10980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3500"/>
              <a:buNone/>
              <a:defRPr b="1" sz="3500">
                <a:solidFill>
                  <a:srgbClr val="003DA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76" name="Google Shape;76;p10"/>
          <p:cNvSpPr txBox="1"/>
          <p:nvPr>
            <p:ph hasCustomPrompt="1" idx="6" type="title"/>
          </p:nvPr>
        </p:nvSpPr>
        <p:spPr>
          <a:xfrm>
            <a:off x="6487350" y="1469950"/>
            <a:ext cx="1832700" cy="10980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3500"/>
              <a:buNone/>
              <a:defRPr b="1" sz="3500">
                <a:solidFill>
                  <a:srgbClr val="003DA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pic>
        <p:nvPicPr>
          <p:cNvPr id="77" name="Google Shape;7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565" y="4447240"/>
            <a:ext cx="1390399" cy="6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2800"/>
              <a:buNone/>
              <a:defRPr b="1" sz="2800">
                <a:solidFill>
                  <a:srgbClr val="003DA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DA5"/>
              </a:buClr>
              <a:buSzPts val="1800"/>
              <a:buChar char="●"/>
              <a:defRPr sz="1800">
                <a:solidFill>
                  <a:srgbClr val="003DA5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ctrTitle"/>
          </p:nvPr>
        </p:nvSpPr>
        <p:spPr>
          <a:xfrm>
            <a:off x="540300" y="668375"/>
            <a:ext cx="7978500" cy="168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Pls. Copy This Slide Deck; Don’t Edit These Directly</a:t>
            </a:r>
            <a:endParaRPr/>
          </a:p>
        </p:txBody>
      </p:sp>
      <p:sp>
        <p:nvSpPr>
          <p:cNvPr id="100" name="Google Shape;100;p12"/>
          <p:cNvSpPr txBox="1"/>
          <p:nvPr>
            <p:ph idx="1" type="subTitle"/>
          </p:nvPr>
        </p:nvSpPr>
        <p:spPr>
          <a:xfrm>
            <a:off x="540300" y="2453125"/>
            <a:ext cx="27591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Presenter(s)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B81C"/>
                </a:solidFill>
              </a:rPr>
              <a:t>Title</a:t>
            </a:r>
            <a:endParaRPr i="1">
              <a:solidFill>
                <a:srgbClr val="FFB81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276225" y="11178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1420425" y="13175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64" name="Google Shape;164;p21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1"/>
          <p:cNvSpPr txBox="1"/>
          <p:nvPr>
            <p:ph idx="3" type="title"/>
          </p:nvPr>
        </p:nvSpPr>
        <p:spPr>
          <a:xfrm>
            <a:off x="276225" y="21846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66" name="Google Shape;166;p21"/>
          <p:cNvSpPr txBox="1"/>
          <p:nvPr>
            <p:ph idx="4" type="body"/>
          </p:nvPr>
        </p:nvSpPr>
        <p:spPr>
          <a:xfrm>
            <a:off x="1420425" y="23843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Lorem ipsum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1"/>
          <p:cNvSpPr txBox="1"/>
          <p:nvPr>
            <p:ph idx="5" type="title"/>
          </p:nvPr>
        </p:nvSpPr>
        <p:spPr>
          <a:xfrm>
            <a:off x="352425" y="32514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68" name="Google Shape;168;p21"/>
          <p:cNvSpPr txBox="1"/>
          <p:nvPr>
            <p:ph idx="6" type="body"/>
          </p:nvPr>
        </p:nvSpPr>
        <p:spPr>
          <a:xfrm>
            <a:off x="1420425" y="34511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Lorem ipsum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 txBox="1"/>
          <p:nvPr>
            <p:ph idx="7" type="title"/>
          </p:nvPr>
        </p:nvSpPr>
        <p:spPr>
          <a:xfrm>
            <a:off x="4695825" y="11178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70" name="Google Shape;170;p21"/>
          <p:cNvSpPr txBox="1"/>
          <p:nvPr>
            <p:ph idx="8" type="body"/>
          </p:nvPr>
        </p:nvSpPr>
        <p:spPr>
          <a:xfrm>
            <a:off x="5840025" y="13175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Lorem ipsum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1"/>
          <p:cNvSpPr txBox="1"/>
          <p:nvPr>
            <p:ph idx="9" type="title"/>
          </p:nvPr>
        </p:nvSpPr>
        <p:spPr>
          <a:xfrm>
            <a:off x="4695825" y="21846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72" name="Google Shape;172;p21"/>
          <p:cNvSpPr txBox="1"/>
          <p:nvPr>
            <p:ph idx="13" type="body"/>
          </p:nvPr>
        </p:nvSpPr>
        <p:spPr>
          <a:xfrm>
            <a:off x="5840025" y="23843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Lorem ipsum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 txBox="1"/>
          <p:nvPr>
            <p:ph idx="14" type="title"/>
          </p:nvPr>
        </p:nvSpPr>
        <p:spPr>
          <a:xfrm>
            <a:off x="4772025" y="3251400"/>
            <a:ext cx="11442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74" name="Google Shape;174;p21"/>
          <p:cNvSpPr txBox="1"/>
          <p:nvPr>
            <p:ph idx="15" type="body"/>
          </p:nvPr>
        </p:nvSpPr>
        <p:spPr>
          <a:xfrm>
            <a:off x="5840025" y="3451150"/>
            <a:ext cx="2538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Lorem ipsum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2024238" y="1463425"/>
            <a:ext cx="5095500" cy="146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2024238" y="1463425"/>
            <a:ext cx="5095500" cy="146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5242625" y="572363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5242625" y="1406363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786000" y="147520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#1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786000" y="26399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42" name="Google Shape;142;p19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9"/>
          <p:cNvSpPr txBox="1"/>
          <p:nvPr>
            <p:ph idx="3" type="body"/>
          </p:nvPr>
        </p:nvSpPr>
        <p:spPr>
          <a:xfrm>
            <a:off x="3636675" y="26474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44" name="Google Shape;144;p19"/>
          <p:cNvSpPr txBox="1"/>
          <p:nvPr>
            <p:ph idx="4" type="body"/>
          </p:nvPr>
        </p:nvSpPr>
        <p:spPr>
          <a:xfrm>
            <a:off x="6487350" y="2629475"/>
            <a:ext cx="1832700" cy="901800"/>
          </a:xfrm>
          <a:prstGeom prst="rect">
            <a:avLst/>
          </a:prstGeom>
        </p:spPr>
        <p:txBody>
          <a:bodyPr anchorCtr="0" anchor="t" bIns="91425" lIns="114300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45" name="Google Shape;145;p19"/>
          <p:cNvSpPr txBox="1"/>
          <p:nvPr>
            <p:ph idx="5" type="title"/>
          </p:nvPr>
        </p:nvSpPr>
        <p:spPr>
          <a:xfrm>
            <a:off x="3636675" y="147895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25</a:t>
            </a:r>
            <a:endParaRPr/>
          </a:p>
        </p:txBody>
      </p:sp>
      <p:sp>
        <p:nvSpPr>
          <p:cNvPr id="146" name="Google Shape;146;p19"/>
          <p:cNvSpPr txBox="1"/>
          <p:nvPr>
            <p:ph idx="6" type="title"/>
          </p:nvPr>
        </p:nvSpPr>
        <p:spPr>
          <a:xfrm>
            <a:off x="6487350" y="146995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4,000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786000" y="147520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#2</a:t>
            </a:r>
            <a:endParaRPr/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786000" y="26399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53" name="Google Shape;153;p20"/>
          <p:cNvSpPr txBox="1"/>
          <p:nvPr>
            <p:ph idx="2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>
            <p:ph idx="3" type="body"/>
          </p:nvPr>
        </p:nvSpPr>
        <p:spPr>
          <a:xfrm>
            <a:off x="3636675" y="2647475"/>
            <a:ext cx="18327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55" name="Google Shape;155;p20"/>
          <p:cNvSpPr txBox="1"/>
          <p:nvPr>
            <p:ph idx="4" type="body"/>
          </p:nvPr>
        </p:nvSpPr>
        <p:spPr>
          <a:xfrm>
            <a:off x="6487350" y="2629475"/>
            <a:ext cx="1832700" cy="901800"/>
          </a:xfrm>
          <a:prstGeom prst="rect">
            <a:avLst/>
          </a:prstGeom>
        </p:spPr>
        <p:txBody>
          <a:bodyPr anchorCtr="0" anchor="t" bIns="91425" lIns="114300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</a:t>
            </a:r>
            <a:endParaRPr/>
          </a:p>
        </p:txBody>
      </p:sp>
      <p:sp>
        <p:nvSpPr>
          <p:cNvPr id="156" name="Google Shape;156;p20"/>
          <p:cNvSpPr txBox="1"/>
          <p:nvPr>
            <p:ph idx="5" type="title"/>
          </p:nvPr>
        </p:nvSpPr>
        <p:spPr>
          <a:xfrm>
            <a:off x="3636675" y="147895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50,000</a:t>
            </a:r>
            <a:endParaRPr/>
          </a:p>
        </p:txBody>
      </p:sp>
      <p:sp>
        <p:nvSpPr>
          <p:cNvPr id="157" name="Google Shape;157;p20"/>
          <p:cNvSpPr txBox="1"/>
          <p:nvPr>
            <p:ph idx="6" type="title"/>
          </p:nvPr>
        </p:nvSpPr>
        <p:spPr>
          <a:xfrm>
            <a:off x="6487350" y="1469950"/>
            <a:ext cx="1832700" cy="10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$250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P Rebrand 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